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50428" y="1755759"/>
            <a:ext cx="8458200" cy="224676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dans le livre, activité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14,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à la page 411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.</a:t>
            </a:r>
          </a:p>
          <a:p>
            <a:pPr algn="ctr"/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Copiez le paragraphe entier, s’il vous plait.</a:t>
            </a:r>
            <a:endParaRPr lang="fr-FR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algn="ctr"/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2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Lisez les directions!</a:t>
            </a:r>
            <a:endParaRPr lang="fr-F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21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4406025"/>
            <a:ext cx="3136900" cy="24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30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24</cp:revision>
  <dcterms:created xsi:type="dcterms:W3CDTF">2011-09-14T23:22:57Z</dcterms:created>
  <dcterms:modified xsi:type="dcterms:W3CDTF">2011-10-20T19:52:21Z</dcterms:modified>
</cp:coreProperties>
</file>